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7D0065BE-0657-4A47-90AD-C21C55E16B19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April 2,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April 2,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 PREMIOS OSCAR (1929)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4932040" y="4293096"/>
            <a:ext cx="2880320" cy="72008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Ponentes: 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Villasana Vega Jessica 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Soto Castro Luis Eduardo 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1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ANTESCEDENTES</a:t>
            </a:r>
            <a:br>
              <a:rPr lang="es-MX" dirty="0" smtClean="0"/>
            </a:br>
            <a:r>
              <a:rPr lang="es-MX" dirty="0" smtClean="0"/>
              <a:t>(contexto Histórico) 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El cine comenzó a finales del siglo XIX  como un entretenimiento de masas.  El séptimo arte es el agente difusor de ideologías. </a:t>
            </a:r>
          </a:p>
          <a:p>
            <a:r>
              <a:rPr lang="es-MX" dirty="0" smtClean="0"/>
              <a:t>Con el trato del “New </a:t>
            </a:r>
            <a:r>
              <a:rPr lang="es-MX" dirty="0" err="1" smtClean="0"/>
              <a:t>Deal</a:t>
            </a:r>
            <a:r>
              <a:rPr lang="es-MX" dirty="0" smtClean="0"/>
              <a:t>” en Estados Unidos  permitió la llegada de grandes monopolios lo que le permitió a Hollywood crear un “sistema de estudios” 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8" name="Picture 4" descr="La Edad De Oro Del Cine Hollywood 19291945 - $ 2,139.34 en Mercad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41167"/>
            <a:ext cx="207127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778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1124744"/>
            <a:ext cx="6688832" cy="104584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NACIMIENTO DE </a:t>
            </a:r>
            <a:br>
              <a:rPr lang="es-MX" dirty="0" smtClean="0"/>
            </a:br>
            <a:r>
              <a:rPr lang="es-MX" dirty="0" smtClean="0"/>
              <a:t>“LA ACADEMIA”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25185"/>
            <a:ext cx="2669282" cy="3229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624292" y="2384917"/>
            <a:ext cx="46755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E</a:t>
            </a:r>
            <a:r>
              <a:rPr lang="es-MX" sz="2000" dirty="0" smtClean="0"/>
              <a:t>l </a:t>
            </a:r>
            <a:r>
              <a:rPr lang="es-MX" sz="2000" dirty="0"/>
              <a:t>jefe de  estudio de MGM Louis B. Mayer y </a:t>
            </a:r>
            <a:r>
              <a:rPr lang="es-MX" sz="2000" dirty="0" smtClean="0"/>
              <a:t>compañeros plantearon la creación </a:t>
            </a:r>
            <a:r>
              <a:rPr lang="es-MX" sz="2000" dirty="0"/>
              <a:t>de un  grupo organizado para beneficiar a la industria del cine. Una semana después, 36 invitados de todas las ramas creativas de la industria del cine cenaron en el </a:t>
            </a:r>
            <a:r>
              <a:rPr lang="es-MX" sz="2000" dirty="0" err="1"/>
              <a:t>Ambassador</a:t>
            </a:r>
            <a:r>
              <a:rPr lang="es-MX" sz="2000" dirty="0"/>
              <a:t> Hotel de Los Ángeles para escuchar una propuesta para fundar la  Academia Internacional de Artes y Ciencias Cinematográficas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34270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2 Rectángulo"/>
          <p:cNvSpPr/>
          <p:nvPr/>
        </p:nvSpPr>
        <p:spPr>
          <a:xfrm>
            <a:off x="1619672" y="1171390"/>
            <a:ext cx="5683696" cy="52941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EVENTOS CRÓNOLOGICOS 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827584" y="2426161"/>
            <a:ext cx="972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1928 </a:t>
            </a:r>
          </a:p>
          <a:p>
            <a:r>
              <a:rPr lang="es-MX" dirty="0" smtClean="0"/>
              <a:t>Premios al mérito </a:t>
            </a:r>
            <a:endParaRPr lang="es-MX" dirty="0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1708016" y="2957803"/>
            <a:ext cx="900100" cy="67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2534250" y="2482283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1929 </a:t>
            </a:r>
          </a:p>
          <a:p>
            <a:pPr algn="ctr"/>
            <a:r>
              <a:rPr lang="es-MX" dirty="0" smtClean="0"/>
              <a:t>Primera</a:t>
            </a:r>
          </a:p>
          <a:p>
            <a:pPr algn="ctr"/>
            <a:r>
              <a:rPr lang="es-MX" dirty="0" smtClean="0"/>
              <a:t>Ceremonia </a:t>
            </a:r>
            <a:endParaRPr lang="es-MX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3581369" y="295073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4445465" y="2578560"/>
            <a:ext cx="140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1952 </a:t>
            </a:r>
          </a:p>
          <a:p>
            <a:pPr algn="ctr"/>
            <a:r>
              <a:rPr lang="es-MX" dirty="0" smtClean="0"/>
              <a:t>Transmisión </a:t>
            </a:r>
            <a:endParaRPr lang="es-MX" dirty="0"/>
          </a:p>
        </p:txBody>
      </p:sp>
      <p:cxnSp>
        <p:nvCxnSpPr>
          <p:cNvPr id="11" name="10 Conector recto de flecha"/>
          <p:cNvCxnSpPr>
            <a:endCxn id="12" idx="1"/>
          </p:cNvCxnSpPr>
          <p:nvPr/>
        </p:nvCxnSpPr>
        <p:spPr>
          <a:xfrm>
            <a:off x="5724128" y="2943948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6732240" y="2482283"/>
            <a:ext cx="1522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1964 </a:t>
            </a:r>
          </a:p>
          <a:p>
            <a:pPr algn="ctr"/>
            <a:r>
              <a:rPr lang="es-MX" dirty="0" smtClean="0"/>
              <a:t>Una división de Oscar </a:t>
            </a:r>
            <a:endParaRPr lang="es-MX" dirty="0"/>
          </a:p>
        </p:txBody>
      </p:sp>
      <p:pic>
        <p:nvPicPr>
          <p:cNvPr id="3074" name="Picture 2" descr="THE SOUNDMAN&quot; 1940s PRODUCTION SOUND RECORDING FOR MOTION PICTURES 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0" r="14268"/>
          <a:stretch/>
        </p:blipFill>
        <p:spPr bwMode="auto">
          <a:xfrm>
            <a:off x="120553" y="3657861"/>
            <a:ext cx="1931167" cy="153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4" descr="CULTURALMENTE INCORRECTO: Ceremonia de entrega de los Oscars®: l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1" name="AutoShape 6" descr="CULTURALMENTE INCORRECTO: Ceremonia de entrega de los Oscars®: l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2" name="AutoShape 8" descr="CULTURALMENTE INCORRECTO: Ceremonia de entrega de los Oscars®: la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3" name="AutoShape 10" descr="CULTURALMENTE INCORRECTO: Ceremonia de entrega de los Oscars®: la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84" name="Picture 12" descr="CULTURALMENTE INCORRECTO: Ceremonia de entrega de los Oscars®: la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645" y="3405613"/>
            <a:ext cx="2044454" cy="224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Premios Óscar - Wikipedia, la enciclopedia lib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610" y="3622837"/>
            <a:ext cx="2099464" cy="167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003 La éPoca De Oro Del Cine Mexican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975" y="3622837"/>
            <a:ext cx="2179271" cy="163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30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PREMIOS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306882"/>
              </p:ext>
            </p:extLst>
          </p:nvPr>
        </p:nvGraphicFramePr>
        <p:xfrm>
          <a:off x="1979712" y="2348880"/>
          <a:ext cx="5731192" cy="1445895"/>
        </p:xfrm>
        <a:graphic>
          <a:graphicData uri="http://schemas.openxmlformats.org/drawingml/2006/table">
            <a:tbl>
              <a:tblPr/>
              <a:tblGrid>
                <a:gridCol w="1432798"/>
                <a:gridCol w="1432798"/>
                <a:gridCol w="1432798"/>
                <a:gridCol w="1432798"/>
              </a:tblGrid>
              <a:tr h="28014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</a:t>
                      </a:r>
                      <a:r>
                        <a:rPr lang="es-MX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Pelicula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Director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Actor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Actriz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-Black Panther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-Alfonso Cuarón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-Rami Malek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-Lady Gaga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-Bohemian Rhapsody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Paweł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Pawlikowski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-Christian Bale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-Yalitza Aparicio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-Green Book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-Adam Mckay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-Bradley Cooper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Gleen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Close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852878"/>
              </p:ext>
            </p:extLst>
          </p:nvPr>
        </p:nvGraphicFramePr>
        <p:xfrm>
          <a:off x="1979711" y="3861048"/>
          <a:ext cx="5731192" cy="1605280"/>
        </p:xfrm>
        <a:graphic>
          <a:graphicData uri="http://schemas.openxmlformats.org/drawingml/2006/table">
            <a:tbl>
              <a:tblPr/>
              <a:tblGrid>
                <a:gridCol w="1378105"/>
                <a:gridCol w="1451029"/>
                <a:gridCol w="1451029"/>
                <a:gridCol w="1451029"/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</a:t>
                      </a:r>
                      <a:r>
                        <a:rPr lang="es-MX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Pelicula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Director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Actor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Mejor Guión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-La forma del Agua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-Guillermo del Toro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-Gary Oldman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-La enfermedad del amor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-Una mujer fantastica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-Christopher Nolan 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-Denzel Washington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-Tres anuncios en las afueras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-Coco (animada)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-Jordan Peele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-Daniel Kaaluya</a:t>
                      </a:r>
                      <a:endParaRPr lang="es-MX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-Lady 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Bird</a:t>
                      </a:r>
                      <a:endParaRPr lang="es-MX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06563" y="29575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367644" y="2348880"/>
            <a:ext cx="360040" cy="14401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2</a:t>
            </a:r>
          </a:p>
          <a:p>
            <a:pPr algn="ctr"/>
            <a:r>
              <a:rPr lang="es-MX" dirty="0" smtClean="0"/>
              <a:t>0</a:t>
            </a:r>
          </a:p>
          <a:p>
            <a:pPr algn="ctr"/>
            <a:r>
              <a:rPr lang="es-MX" dirty="0" smtClean="0"/>
              <a:t>1</a:t>
            </a:r>
          </a:p>
          <a:p>
            <a:pPr algn="ctr"/>
            <a:r>
              <a:rPr lang="es-MX" dirty="0" smtClean="0"/>
              <a:t>9</a:t>
            </a:r>
            <a:endParaRPr lang="es-MX" dirty="0"/>
          </a:p>
        </p:txBody>
      </p:sp>
      <p:sp>
        <p:nvSpPr>
          <p:cNvPr id="13" name="12 Rectángulo"/>
          <p:cNvSpPr/>
          <p:nvPr/>
        </p:nvSpPr>
        <p:spPr>
          <a:xfrm>
            <a:off x="1384042" y="3819872"/>
            <a:ext cx="360040" cy="15757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2</a:t>
            </a:r>
          </a:p>
          <a:p>
            <a:pPr algn="ctr"/>
            <a:r>
              <a:rPr lang="es-MX" dirty="0" smtClean="0"/>
              <a:t>0</a:t>
            </a:r>
          </a:p>
          <a:p>
            <a:pPr algn="ctr"/>
            <a:r>
              <a:rPr lang="es-MX" dirty="0" smtClean="0"/>
              <a:t>1</a:t>
            </a:r>
          </a:p>
          <a:p>
            <a:pPr algn="ctr"/>
            <a:r>
              <a:rPr lang="es-MX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30929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 descr="https://lh4.googleusercontent.com/oiZ76sPqBN6O5LqssI4fhvDWzqCFp3rLO381ezAJJOQGqVpWvJ3xOJ1FPWSKoIb-hxiHrEnvC4ogH_d0tWak8vK1gLrUpNLbwYGIws6sZWVS8qufA5ljWMNxFdAX7fRaG8HlWdU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18812"/>
            <a:ext cx="518620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595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2 Rectángulo"/>
          <p:cNvSpPr/>
          <p:nvPr/>
        </p:nvSpPr>
        <p:spPr>
          <a:xfrm>
            <a:off x="2411760" y="1196752"/>
            <a:ext cx="4032448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STREAMING</a:t>
            </a:r>
            <a:endParaRPr lang="es-MX" dirty="0"/>
          </a:p>
        </p:txBody>
      </p:sp>
      <p:sp>
        <p:nvSpPr>
          <p:cNvPr id="4" name="AutoShape 2" descr="Los 12 mejores servicios de streaming de video de 2018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Los 12 mejores servicios de streaming de video de 2018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150" name="Picture 6" descr="Los Mejores Servicios Streaming para Series 2019 | VPNconexión.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352" y="1913245"/>
            <a:ext cx="2328745" cy="129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Cuánto tiempo suele durar una película en cartelera en el cine?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154" name="Picture 10" descr="Cuánto tiempo suele durar una película en cartelera en el cine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47991"/>
            <a:ext cx="2415665" cy="126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4067944" y="2348880"/>
            <a:ext cx="64807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VS 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092356" y="3501008"/>
            <a:ext cx="71520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Steven </a:t>
            </a:r>
            <a:r>
              <a:rPr lang="es-MX" sz="2400" dirty="0" err="1" smtClean="0"/>
              <a:t>Spielberg</a:t>
            </a:r>
            <a:r>
              <a:rPr lang="es-MX" sz="2400" dirty="0" smtClean="0"/>
              <a:t> </a:t>
            </a:r>
            <a:r>
              <a:rPr lang="es-MX" sz="2400" dirty="0" err="1" smtClean="0"/>
              <a:t>propusó</a:t>
            </a:r>
            <a:r>
              <a:rPr lang="es-MX" sz="2400" dirty="0" smtClean="0"/>
              <a:t> la prohibición de nominaciones a películas que su origen fuese de “</a:t>
            </a:r>
            <a:r>
              <a:rPr lang="es-MX" sz="2400" dirty="0" err="1" smtClean="0"/>
              <a:t>streaming</a:t>
            </a:r>
            <a:r>
              <a:rPr lang="es-MX" sz="2400" dirty="0" smtClean="0"/>
              <a:t>”, lo que causó gran </a:t>
            </a:r>
            <a:r>
              <a:rPr lang="es-MX" sz="2400" dirty="0" err="1" smtClean="0"/>
              <a:t>contoversia</a:t>
            </a:r>
            <a:r>
              <a:rPr lang="es-MX" sz="2400" dirty="0" smtClean="0"/>
              <a:t>, pero </a:t>
            </a:r>
            <a:r>
              <a:rPr lang="es-MX" sz="2400" dirty="0"/>
              <a:t>Departamento de Justicia de los Estados Unidos ha analizado el asunto, y ha concluido que una prohibición como esas violaría las leyes anti monopolio.</a:t>
            </a:r>
            <a:endParaRPr lang="es-MX" sz="2400" dirty="0"/>
          </a:p>
          <a:p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49433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Ventajas </a:t>
            </a:r>
            <a:endParaRPr lang="es-MX" dirty="0"/>
          </a:p>
          <a:p>
            <a:r>
              <a:rPr lang="es-MX" dirty="0" smtClean="0"/>
              <a:t>Puedes visualizar contenido en la comodidad de tu casa </a:t>
            </a:r>
          </a:p>
          <a:p>
            <a:r>
              <a:rPr lang="es-MX" dirty="0" smtClean="0"/>
              <a:t>Acceso de estrenos sin importar la ubicación geográfica </a:t>
            </a:r>
          </a:p>
          <a:p>
            <a:r>
              <a:rPr lang="es-MX" dirty="0" smtClean="0"/>
              <a:t>Compartir este arte a más gente </a:t>
            </a:r>
          </a:p>
          <a:p>
            <a:endParaRPr lang="es-MX" dirty="0" smtClean="0"/>
          </a:p>
          <a:p>
            <a:pPr indent="0">
              <a:buNone/>
            </a:pP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STREAMING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s-MX" dirty="0" smtClean="0"/>
              <a:t>Desventajas </a:t>
            </a:r>
          </a:p>
          <a:p>
            <a:r>
              <a:rPr lang="es-MX" dirty="0" smtClean="0"/>
              <a:t>Mala calidad de sonido </a:t>
            </a:r>
          </a:p>
          <a:p>
            <a:r>
              <a:rPr lang="es-MX" dirty="0" smtClean="0"/>
              <a:t>La imagen puede bajar de calidad dependiendo el dispositivo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80116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140</TotalTime>
  <Words>297</Words>
  <Application>Microsoft Office PowerPoint</Application>
  <PresentationFormat>Presentación en pantalla (4:3)</PresentationFormat>
  <Paragraphs>82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Alta costura</vt:lpstr>
      <vt:lpstr> PREMIOS OSCAR (1929)</vt:lpstr>
      <vt:lpstr>ANTESCEDENTES (contexto Histórico) </vt:lpstr>
      <vt:lpstr>NACIMIENTO DE  “LA ACADEMIA” </vt:lpstr>
      <vt:lpstr>Presentación de PowerPoint</vt:lpstr>
      <vt:lpstr>PREMIOS </vt:lpstr>
      <vt:lpstr>Presentación de PowerPoint</vt:lpstr>
      <vt:lpstr>Presentación de PowerPoint</vt:lpstr>
      <vt:lpstr>STREAMING </vt:lpstr>
    </vt:vector>
  </TitlesOfParts>
  <Company>GP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PREMIOS OSCAR</dc:title>
  <dc:creator>Toshiba Red</dc:creator>
  <cp:lastModifiedBy>Toshiba Red</cp:lastModifiedBy>
  <cp:revision>10</cp:revision>
  <dcterms:created xsi:type="dcterms:W3CDTF">2020-04-02T19:29:14Z</dcterms:created>
  <dcterms:modified xsi:type="dcterms:W3CDTF">2020-04-02T21:49:16Z</dcterms:modified>
</cp:coreProperties>
</file>