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60" r:id="rId5"/>
    <p:sldId id="259" r:id="rId6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20" y="-2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Título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5" name="24 Subtítulo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1" name="30 Marcador de fecha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30EECE1-950C-4814-B009-5D9AA7D1B09E}" type="datetimeFigureOut">
              <a:rPr lang="es-MX" smtClean="0"/>
              <a:t>23/04/2020</a:t>
            </a:fld>
            <a:endParaRPr lang="es-MX"/>
          </a:p>
        </p:txBody>
      </p:sp>
      <p:sp>
        <p:nvSpPr>
          <p:cNvPr id="18" name="1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s-MX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837CF6E-C25C-434A-AE26-E011D3332B67}" type="slidenum">
              <a:rPr lang="es-MX" smtClean="0"/>
              <a:t>‹Nº›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0EECE1-950C-4814-B009-5D9AA7D1B09E}" type="datetimeFigureOut">
              <a:rPr lang="es-MX" smtClean="0"/>
              <a:t>23/04/2020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837CF6E-C25C-434A-AE26-E011D3332B67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30EECE1-950C-4814-B009-5D9AA7D1B09E}" type="datetimeFigureOut">
              <a:rPr lang="es-MX" smtClean="0"/>
              <a:t>23/04/2020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9837CF6E-C25C-434A-AE26-E011D3332B67}" type="slidenum">
              <a:rPr lang="es-MX" smtClean="0"/>
              <a:t>‹Nº›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0EECE1-950C-4814-B009-5D9AA7D1B09E}" type="datetimeFigureOut">
              <a:rPr lang="es-MX" smtClean="0"/>
              <a:t>23/04/2020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837CF6E-C25C-434A-AE26-E011D3332B67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0EECE1-950C-4814-B009-5D9AA7D1B09E}" type="datetimeFigureOut">
              <a:rPr lang="es-MX" smtClean="0"/>
              <a:t>23/04/2020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837CF6E-C25C-434A-AE26-E011D3332B67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0EECE1-950C-4814-B009-5D9AA7D1B09E}" type="datetimeFigureOut">
              <a:rPr lang="es-MX" smtClean="0"/>
              <a:t>23/04/2020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837CF6E-C25C-434A-AE26-E011D3332B67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30EECE1-950C-4814-B009-5D9AA7D1B09E}" type="datetimeFigureOut">
              <a:rPr lang="es-MX" smtClean="0"/>
              <a:t>23/04/2020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837CF6E-C25C-434A-AE26-E011D3332B67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0EECE1-950C-4814-B009-5D9AA7D1B09E}" type="datetimeFigureOut">
              <a:rPr lang="es-MX" smtClean="0"/>
              <a:t>23/04/2020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837CF6E-C25C-434A-AE26-E011D3332B67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0EECE1-950C-4814-B009-5D9AA7D1B09E}" type="datetimeFigureOut">
              <a:rPr lang="es-MX" smtClean="0"/>
              <a:t>23/04/2020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837CF6E-C25C-434A-AE26-E011D3332B67}" type="slidenum">
              <a:rPr lang="es-MX" smtClean="0"/>
              <a:t>‹Nº›</a:t>
            </a:fld>
            <a:endParaRPr lang="es-MX"/>
          </a:p>
        </p:txBody>
      </p:sp>
      <p:sp>
        <p:nvSpPr>
          <p:cNvPr id="10" name="9 Marcador de posición de imagen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0EECE1-950C-4814-B009-5D9AA7D1B09E}" type="datetimeFigureOut">
              <a:rPr lang="es-MX" smtClean="0"/>
              <a:t>23/04/2020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837CF6E-C25C-434A-AE26-E011D3332B67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630EECE1-950C-4814-B009-5D9AA7D1B09E}" type="datetimeFigureOut">
              <a:rPr lang="es-MX" smtClean="0"/>
              <a:t>23/04/2020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837CF6E-C25C-434A-AE26-E011D3332B67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2 Marcador de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1" name="30 Marcador de texto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7" name="26 Marcador de fecha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30EECE1-950C-4814-B009-5D9AA7D1B09E}" type="datetimeFigureOut">
              <a:rPr lang="es-MX" smtClean="0"/>
              <a:t>23/04/2020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s-MX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9837CF6E-C25C-434A-AE26-E011D3332B67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dirty="0" smtClean="0"/>
              <a:t>CASSANDRA CIANGHEROTTI </a:t>
            </a:r>
            <a:r>
              <a:rPr lang="es-MX" dirty="0"/>
              <a:t/>
            </a:r>
            <a:br>
              <a:rPr lang="es-MX" dirty="0"/>
            </a:br>
            <a:endParaRPr lang="es-MX" dirty="0"/>
          </a:p>
        </p:txBody>
      </p:sp>
      <p:pic>
        <p:nvPicPr>
          <p:cNvPr id="1026" name="Picture 2" descr="Protagonizar Ana en Solteras, un acto feminista: Cassandra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6759" y="3105974"/>
            <a:ext cx="5429250" cy="3390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0" y="4801424"/>
            <a:ext cx="28438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PONENTES </a:t>
            </a:r>
          </a:p>
          <a:p>
            <a:r>
              <a:rPr lang="es-MX" dirty="0" smtClean="0"/>
              <a:t>Villasana Vega Jessica </a:t>
            </a:r>
          </a:p>
          <a:p>
            <a:r>
              <a:rPr lang="es-MX" dirty="0" smtClean="0"/>
              <a:t>Soto Castro Luis Eduardo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14045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 smtClean="0"/>
              <a:t>BIOGRAFÍA 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s-MX" dirty="0" smtClean="0"/>
              <a:t>Nació el 14 de Febrero de 1987 </a:t>
            </a:r>
          </a:p>
          <a:p>
            <a:pPr marL="0" indent="0" algn="ctr">
              <a:buNone/>
            </a:pPr>
            <a:endParaRPr lang="es-MX" dirty="0" smtClean="0"/>
          </a:p>
          <a:p>
            <a:pPr algn="ctr"/>
            <a:r>
              <a:rPr lang="es-MX" dirty="0"/>
              <a:t>Hija de los actores Fernando Luján y Adriana </a:t>
            </a:r>
            <a:r>
              <a:rPr lang="es-MX" dirty="0" smtClean="0"/>
              <a:t>Parra </a:t>
            </a:r>
          </a:p>
          <a:p>
            <a:pPr marL="0" indent="0" algn="ctr">
              <a:buNone/>
            </a:pPr>
            <a:endParaRPr lang="es-MX" dirty="0" smtClean="0"/>
          </a:p>
          <a:p>
            <a:pPr algn="ctr"/>
            <a:r>
              <a:rPr lang="es-MX" dirty="0"/>
              <a:t>Tuvo la vocación de la actuación desde muy </a:t>
            </a:r>
            <a:r>
              <a:rPr lang="es-MX" dirty="0" smtClean="0"/>
              <a:t>pequeña </a:t>
            </a:r>
            <a:endParaRPr lang="es-MX" dirty="0"/>
          </a:p>
        </p:txBody>
      </p:sp>
      <p:pic>
        <p:nvPicPr>
          <p:cNvPr id="2050" name="Picture 2" descr="Fernando Luján: El último titán de la Época de Oro | Sector Cin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422718"/>
            <a:ext cx="216024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1711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 smtClean="0"/>
              <a:t>PARTICIPACIONES FILMICAS 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MX" dirty="0" smtClean="0"/>
              <a:t>NACIONALES </a:t>
            </a:r>
            <a:endParaRPr lang="es-MX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MX" dirty="0" smtClean="0"/>
              <a:t>INTERNACIONALES </a:t>
            </a:r>
          </a:p>
          <a:p>
            <a:pPr marL="0" indent="0">
              <a:buNone/>
            </a:pPr>
            <a:endParaRPr lang="es-MX" dirty="0" smtClean="0"/>
          </a:p>
        </p:txBody>
      </p:sp>
      <p:sp>
        <p:nvSpPr>
          <p:cNvPr id="5" name="4 CuadroTexto"/>
          <p:cNvSpPr txBox="1"/>
          <p:nvPr/>
        </p:nvSpPr>
        <p:spPr>
          <a:xfrm>
            <a:off x="323528" y="2276872"/>
            <a:ext cx="309634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MX" dirty="0" smtClean="0"/>
              <a:t>Hasta el viento tiene miedo (2007) </a:t>
            </a:r>
          </a:p>
          <a:p>
            <a:pPr marL="342900" indent="-342900">
              <a:buFont typeface="+mj-lt"/>
              <a:buAutoNum type="arabicPeriod"/>
            </a:pPr>
            <a:r>
              <a:rPr lang="es-MX" dirty="0" smtClean="0"/>
              <a:t>Viaje redondo (2009)</a:t>
            </a:r>
          </a:p>
          <a:p>
            <a:pPr marL="342900" indent="-342900">
              <a:buFont typeface="+mj-lt"/>
              <a:buAutoNum type="arabicPeriod"/>
            </a:pPr>
            <a:r>
              <a:rPr lang="es-MX" dirty="0" smtClean="0"/>
              <a:t>Paradas continuas (2009)</a:t>
            </a:r>
          </a:p>
          <a:p>
            <a:pPr marL="342900" indent="-342900">
              <a:buFont typeface="+mj-lt"/>
              <a:buAutoNum type="arabicPeriod"/>
            </a:pPr>
            <a:r>
              <a:rPr lang="es-MX" dirty="0" smtClean="0"/>
              <a:t>Tlatelolco (2013) </a:t>
            </a:r>
          </a:p>
          <a:p>
            <a:pPr marL="342900" indent="-342900">
              <a:buFont typeface="+mj-lt"/>
              <a:buAutoNum type="arabicPeriod"/>
            </a:pPr>
            <a:r>
              <a:rPr lang="es-MX" dirty="0" smtClean="0"/>
              <a:t>Cantinflas (2014) </a:t>
            </a:r>
          </a:p>
          <a:p>
            <a:pPr marL="342900" indent="-342900">
              <a:buFont typeface="+mj-lt"/>
              <a:buAutoNum type="arabicPeriod"/>
            </a:pPr>
            <a:r>
              <a:rPr lang="es-MX" dirty="0" smtClean="0"/>
              <a:t>Tiempos felices (2014) </a:t>
            </a:r>
          </a:p>
          <a:p>
            <a:pPr marL="342900" indent="-342900">
              <a:buFont typeface="+mj-lt"/>
              <a:buAutoNum type="arabicPeriod"/>
            </a:pPr>
            <a:r>
              <a:rPr lang="es-MX" dirty="0" smtClean="0"/>
              <a:t>Las horas contigo (2015) </a:t>
            </a:r>
          </a:p>
          <a:p>
            <a:pPr marL="342900" indent="-342900">
              <a:buFont typeface="+mj-lt"/>
              <a:buAutoNum type="arabicPeriod"/>
            </a:pPr>
            <a:r>
              <a:rPr lang="es-MX" dirty="0" smtClean="0"/>
              <a:t>Camino a marte (2017) </a:t>
            </a:r>
          </a:p>
          <a:p>
            <a:pPr marL="342900" indent="-342900">
              <a:buFont typeface="+mj-lt"/>
              <a:buAutoNum type="arabicPeriod"/>
            </a:pPr>
            <a:r>
              <a:rPr lang="es-MX" dirty="0" smtClean="0"/>
              <a:t>El club de los insomnes (2018) </a:t>
            </a:r>
          </a:p>
          <a:p>
            <a:pPr marL="342900" indent="-342900">
              <a:buFont typeface="+mj-lt"/>
              <a:buAutoNum type="arabicPeriod"/>
            </a:pPr>
            <a:r>
              <a:rPr lang="es-MX" dirty="0" smtClean="0"/>
              <a:t>Tiempo compartido (2018) </a:t>
            </a:r>
          </a:p>
          <a:p>
            <a:pPr marL="342900" indent="-342900">
              <a:buFont typeface="+mj-lt"/>
              <a:buAutoNum type="arabicPeriod"/>
            </a:pPr>
            <a:r>
              <a:rPr lang="es-MX" dirty="0" smtClean="0"/>
              <a:t>Solteras (2019)  </a:t>
            </a:r>
          </a:p>
          <a:p>
            <a:endParaRPr lang="es-MX" dirty="0"/>
          </a:p>
        </p:txBody>
      </p:sp>
      <p:sp>
        <p:nvSpPr>
          <p:cNvPr id="6" name="5 CuadroTexto"/>
          <p:cNvSpPr txBox="1"/>
          <p:nvPr/>
        </p:nvSpPr>
        <p:spPr>
          <a:xfrm>
            <a:off x="4355976" y="2420888"/>
            <a:ext cx="27363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MX" dirty="0" smtClean="0"/>
              <a:t>El viaje de san juan (2010) </a:t>
            </a:r>
          </a:p>
          <a:p>
            <a:pPr marL="342900" indent="-342900">
              <a:buFont typeface="+mj-lt"/>
              <a:buAutoNum type="arabicPeriod"/>
            </a:pPr>
            <a:r>
              <a:rPr lang="es-MX" dirty="0" smtClean="0"/>
              <a:t>También la lluvia (2010) </a:t>
            </a:r>
          </a:p>
          <a:p>
            <a:r>
              <a:rPr lang="es-MX" dirty="0" smtClean="0"/>
              <a:t> </a:t>
            </a:r>
            <a:endParaRPr lang="es-MX" dirty="0"/>
          </a:p>
        </p:txBody>
      </p:sp>
      <p:sp>
        <p:nvSpPr>
          <p:cNvPr id="7" name="AutoShape 2" descr="Reseña &quot;Tlatelolco: Verano del 68&quot; - SanDiegoRed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8" name="AutoShape 4" descr="Reseña &quot;Tlatelolco: Verano del 68&quot; - SanDiegoRed.com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9" name="AutoShape 6" descr="Película Tlatelolco Verano del 68 en la Videoteca María Rojo ...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" name="AutoShape 8" descr="Película Tlatelolco Verano del 68 en la Videoteca María Rojo ...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3082" name="Picture 10" descr="Reseña &quot;Tlatelolco: Verano del 68&quot; - SanDiegoRed.co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719153"/>
            <a:ext cx="2088232" cy="2985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7148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PARTICIPACIONES TEATREALES 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fontAlgn="base"/>
            <a:r>
              <a:rPr lang="es-MX" sz="3600" dirty="0"/>
              <a:t>Los Ingrávidos de Fernando Bonilla </a:t>
            </a:r>
          </a:p>
          <a:p>
            <a:pPr algn="ctr" fontAlgn="base"/>
            <a:r>
              <a:rPr lang="es-MX" sz="3600" dirty="0"/>
              <a:t>La piel en llamas de Benjamín </a:t>
            </a:r>
            <a:r>
              <a:rPr lang="es-MX" sz="3600" dirty="0" err="1"/>
              <a:t>Cann</a:t>
            </a:r>
            <a:endParaRPr lang="es-MX" sz="3600" dirty="0"/>
          </a:p>
          <a:p>
            <a:pPr algn="ctr" fontAlgn="base"/>
            <a:r>
              <a:rPr lang="es-MX" sz="3600" dirty="0"/>
              <a:t>Don Giovanni de Mauricio García Lozano</a:t>
            </a:r>
          </a:p>
          <a:p>
            <a:pPr algn="ctr" fontAlgn="base"/>
            <a:r>
              <a:rPr lang="es-MX" sz="3600" dirty="0"/>
              <a:t>Señorita Julia 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72019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Alfombra Roja del ARIEL 2016 / Cassandra Ciangherotti - YouTub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15" y="271098"/>
            <a:ext cx="4800533" cy="360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3343897" y="4005064"/>
            <a:ext cx="504056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/>
              <a:t>En 2015 fue nominada al premio Ariel; Categoría de mejor actuación femenina, por su participación en la cinta “Las Horas Contigo”</a:t>
            </a:r>
          </a:p>
        </p:txBody>
      </p:sp>
    </p:spTree>
    <p:extLst>
      <p:ext uri="{BB962C8B-B14F-4D97-AF65-F5344CB8AC3E}">
        <p14:creationId xmlns:p14="http://schemas.microsoft.com/office/powerpoint/2010/main" val="17513245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o">
  <a:themeElements>
    <a:clrScheme name="Opulento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o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o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93</TotalTime>
  <Words>147</Words>
  <Application>Microsoft Office PowerPoint</Application>
  <PresentationFormat>Presentación en pantalla (4:3)</PresentationFormat>
  <Paragraphs>33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Opulento</vt:lpstr>
      <vt:lpstr>CASSANDRA CIANGHEROTTI  </vt:lpstr>
      <vt:lpstr>BIOGRAFÍA </vt:lpstr>
      <vt:lpstr>PARTICIPACIONES FILMICAS </vt:lpstr>
      <vt:lpstr>PARTICIPACIONES TEATREALES </vt:lpstr>
      <vt:lpstr>Presentación de PowerPoint</vt:lpstr>
    </vt:vector>
  </TitlesOfParts>
  <Company>GP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CASSANDRA CIANGHEROTTI</dc:title>
  <dc:creator>Toshiba Red</dc:creator>
  <cp:lastModifiedBy>Toshiba Red</cp:lastModifiedBy>
  <cp:revision>8</cp:revision>
  <dcterms:created xsi:type="dcterms:W3CDTF">2020-04-24T00:46:55Z</dcterms:created>
  <dcterms:modified xsi:type="dcterms:W3CDTF">2020-04-24T02:20:00Z</dcterms:modified>
</cp:coreProperties>
</file>